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8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AC6-2845-A961-F978ACD9BA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E6-CE41-BEE9-06DF649F90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E6-CE41-BEE9-06DF649F907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E6-CE41-BEE9-06DF649F90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lt1"/>
                    </a:solidFill>
                    <a:latin typeface="Lato Light" panose="020F0502020204030203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6-2845-A961-F978ACD9BA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0" i="0">
          <a:latin typeface="Lato Light" panose="020F0502020204030203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1440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5556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57502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44159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445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4016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6071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433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3065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75108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7024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B105-1F53-4166-9657-D96F92C3A8C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6D51-BA00-4FDA-A217-532594A22BF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7191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accent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FDC8BD8-06BC-1942-81B5-353D360B3760}"/>
              </a:ext>
            </a:extLst>
          </p:cNvPr>
          <p:cNvGrpSpPr/>
          <p:nvPr/>
        </p:nvGrpSpPr>
        <p:grpSpPr>
          <a:xfrm>
            <a:off x="1104414" y="2049826"/>
            <a:ext cx="9749118" cy="4599433"/>
            <a:chOff x="2439707" y="4020137"/>
            <a:chExt cx="19498236" cy="9198866"/>
          </a:xfrm>
        </p:grpSpPr>
        <p:graphicFrame>
          <p:nvGraphicFramePr>
            <p:cNvPr id="2" name="Chart 1">
              <a:extLst>
                <a:ext uri="{FF2B5EF4-FFF2-40B4-BE49-F238E27FC236}">
                  <a16:creationId xmlns:a16="http://schemas.microsoft.com/office/drawing/2014/main" id="{C91A0313-21B4-9842-B4FE-7C252858B17C}"/>
                </a:ext>
              </a:extLst>
            </p:cNvPr>
            <p:cNvGraphicFramePr/>
            <p:nvPr/>
          </p:nvGraphicFramePr>
          <p:xfrm>
            <a:off x="2439707" y="4020137"/>
            <a:ext cx="10042978" cy="91988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72543C-C65C-AA4F-BE8F-5E7379F9B055}"/>
                </a:ext>
              </a:extLst>
            </p:cNvPr>
            <p:cNvGrpSpPr/>
            <p:nvPr/>
          </p:nvGrpSpPr>
          <p:grpSpPr>
            <a:xfrm>
              <a:off x="12706293" y="6388982"/>
              <a:ext cx="9231650" cy="4922842"/>
              <a:chOff x="12706293" y="6388982"/>
              <a:chExt cx="9231650" cy="4922842"/>
            </a:xfrm>
          </p:grpSpPr>
          <p:grpSp>
            <p:nvGrpSpPr>
              <p:cNvPr id="46" name="Grupo 298">
                <a:extLst>
                  <a:ext uri="{FF2B5EF4-FFF2-40B4-BE49-F238E27FC236}">
                    <a16:creationId xmlns:a16="http://schemas.microsoft.com/office/drawing/2014/main" id="{2EDD8587-AD1F-564C-9F14-2A12E9FA1B60}"/>
                  </a:ext>
                </a:extLst>
              </p:cNvPr>
              <p:cNvGrpSpPr/>
              <p:nvPr/>
            </p:nvGrpSpPr>
            <p:grpSpPr>
              <a:xfrm>
                <a:off x="13257940" y="6388982"/>
                <a:ext cx="3569803" cy="1780904"/>
                <a:chOff x="4247967" y="10692157"/>
                <a:chExt cx="4236804" cy="1780904"/>
              </a:xfrm>
            </p:grpSpPr>
            <p:sp>
              <p:nvSpPr>
                <p:cNvPr id="47" name="CuadroTexto 395">
                  <a:extLst>
                    <a:ext uri="{FF2B5EF4-FFF2-40B4-BE49-F238E27FC236}">
                      <a16:creationId xmlns:a16="http://schemas.microsoft.com/office/drawing/2014/main" id="{6C557698-8B11-2140-BC92-129AB42509A6}"/>
                    </a:ext>
                  </a:extLst>
                </p:cNvPr>
                <p:cNvSpPr txBox="1"/>
                <p:nvPr/>
              </p:nvSpPr>
              <p:spPr>
                <a:xfrm flipH="1">
                  <a:off x="4263265" y="10692157"/>
                  <a:ext cx="2382674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Lato" charset="0"/>
                      <a:cs typeface="Lato" charset="0"/>
                    </a:rPr>
                    <a:t>Develop</a:t>
                  </a:r>
                </a:p>
              </p:txBody>
            </p:sp>
            <p:sp>
              <p:nvSpPr>
                <p:cNvPr id="48" name="Rectangle 40">
                  <a:extLst>
                    <a:ext uri="{FF2B5EF4-FFF2-40B4-BE49-F238E27FC236}">
                      <a16:creationId xmlns:a16="http://schemas.microsoft.com/office/drawing/2014/main" id="{D39E89FF-EFBB-F24F-BBC4-9968BC883A5A}"/>
                    </a:ext>
                  </a:extLst>
                </p:cNvPr>
                <p:cNvSpPr/>
                <p:nvPr/>
              </p:nvSpPr>
              <p:spPr>
                <a:xfrm>
                  <a:off x="4247967" y="11180399"/>
                  <a:ext cx="4236804" cy="12926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</a:t>
                  </a:r>
                </a:p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as well as the marketing.</a:t>
                  </a:r>
                </a:p>
              </p:txBody>
            </p:sp>
          </p:grpSp>
          <p:grpSp>
            <p:nvGrpSpPr>
              <p:cNvPr id="49" name="Grupo 304">
                <a:extLst>
                  <a:ext uri="{FF2B5EF4-FFF2-40B4-BE49-F238E27FC236}">
                    <a16:creationId xmlns:a16="http://schemas.microsoft.com/office/drawing/2014/main" id="{6318D1BD-3F10-1142-8362-8778C7F5C72C}"/>
                  </a:ext>
                </a:extLst>
              </p:cNvPr>
              <p:cNvGrpSpPr/>
              <p:nvPr/>
            </p:nvGrpSpPr>
            <p:grpSpPr>
              <a:xfrm>
                <a:off x="13253996" y="9530920"/>
                <a:ext cx="3569803" cy="1780904"/>
                <a:chOff x="4247967" y="10692157"/>
                <a:chExt cx="4236804" cy="1780904"/>
              </a:xfrm>
            </p:grpSpPr>
            <p:sp>
              <p:nvSpPr>
                <p:cNvPr id="50" name="CuadroTexto 395">
                  <a:extLst>
                    <a:ext uri="{FF2B5EF4-FFF2-40B4-BE49-F238E27FC236}">
                      <a16:creationId xmlns:a16="http://schemas.microsoft.com/office/drawing/2014/main" id="{11C72279-5F02-C14E-850F-4214158B183B}"/>
                    </a:ext>
                  </a:extLst>
                </p:cNvPr>
                <p:cNvSpPr txBox="1"/>
                <p:nvPr/>
              </p:nvSpPr>
              <p:spPr>
                <a:xfrm flipH="1">
                  <a:off x="4263265" y="10692157"/>
                  <a:ext cx="2382674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Lato" charset="0"/>
                      <a:cs typeface="Lato" charset="0"/>
                    </a:rPr>
                    <a:t>Identify</a:t>
                  </a:r>
                </a:p>
              </p:txBody>
            </p:sp>
            <p:sp>
              <p:nvSpPr>
                <p:cNvPr id="51" name="Rectangle 40">
                  <a:extLst>
                    <a:ext uri="{FF2B5EF4-FFF2-40B4-BE49-F238E27FC236}">
                      <a16:creationId xmlns:a16="http://schemas.microsoft.com/office/drawing/2014/main" id="{ADB111DD-0485-B54E-BD9F-C5F3DA8522F8}"/>
                    </a:ext>
                  </a:extLst>
                </p:cNvPr>
                <p:cNvSpPr/>
                <p:nvPr/>
              </p:nvSpPr>
              <p:spPr>
                <a:xfrm>
                  <a:off x="4247967" y="11180399"/>
                  <a:ext cx="4236804" cy="12926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</a:t>
                  </a:r>
                </a:p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as well as the marketing.</a:t>
                  </a:r>
                </a:p>
              </p:txBody>
            </p:sp>
          </p:grpSp>
          <p:grpSp>
            <p:nvGrpSpPr>
              <p:cNvPr id="52" name="Grupo 298">
                <a:extLst>
                  <a:ext uri="{FF2B5EF4-FFF2-40B4-BE49-F238E27FC236}">
                    <a16:creationId xmlns:a16="http://schemas.microsoft.com/office/drawing/2014/main" id="{99252D36-B9C4-9946-BEA9-EC911A8C1C18}"/>
                  </a:ext>
                </a:extLst>
              </p:cNvPr>
              <p:cNvGrpSpPr/>
              <p:nvPr/>
            </p:nvGrpSpPr>
            <p:grpSpPr>
              <a:xfrm>
                <a:off x="18368140" y="6388982"/>
                <a:ext cx="3569803" cy="1780904"/>
                <a:chOff x="4247967" y="10692157"/>
                <a:chExt cx="4236804" cy="1780904"/>
              </a:xfrm>
            </p:grpSpPr>
            <p:sp>
              <p:nvSpPr>
                <p:cNvPr id="53" name="CuadroTexto 395">
                  <a:extLst>
                    <a:ext uri="{FF2B5EF4-FFF2-40B4-BE49-F238E27FC236}">
                      <a16:creationId xmlns:a16="http://schemas.microsoft.com/office/drawing/2014/main" id="{D4C8283E-0986-844E-B4B5-A917E6CEBC7D}"/>
                    </a:ext>
                  </a:extLst>
                </p:cNvPr>
                <p:cNvSpPr txBox="1"/>
                <p:nvPr/>
              </p:nvSpPr>
              <p:spPr>
                <a:xfrm flipH="1">
                  <a:off x="4263265" y="10692157"/>
                  <a:ext cx="2382674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Lato" charset="0"/>
                      <a:cs typeface="Lato" charset="0"/>
                    </a:rPr>
                    <a:t>Analyze</a:t>
                  </a:r>
                </a:p>
              </p:txBody>
            </p:sp>
            <p:sp>
              <p:nvSpPr>
                <p:cNvPr id="54" name="Rectangle 40">
                  <a:extLst>
                    <a:ext uri="{FF2B5EF4-FFF2-40B4-BE49-F238E27FC236}">
                      <a16:creationId xmlns:a16="http://schemas.microsoft.com/office/drawing/2014/main" id="{E2975A4A-6137-3B48-93D3-6C797FD8D275}"/>
                    </a:ext>
                  </a:extLst>
                </p:cNvPr>
                <p:cNvSpPr/>
                <p:nvPr/>
              </p:nvSpPr>
              <p:spPr>
                <a:xfrm>
                  <a:off x="4247967" y="11180399"/>
                  <a:ext cx="4236804" cy="12926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</a:t>
                  </a:r>
                </a:p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as well as the marketing.</a:t>
                  </a:r>
                </a:p>
              </p:txBody>
            </p:sp>
          </p:grpSp>
          <p:grpSp>
            <p:nvGrpSpPr>
              <p:cNvPr id="65" name="Grupo 304">
                <a:extLst>
                  <a:ext uri="{FF2B5EF4-FFF2-40B4-BE49-F238E27FC236}">
                    <a16:creationId xmlns:a16="http://schemas.microsoft.com/office/drawing/2014/main" id="{74C822C9-85C2-5B42-AB4A-6C6D2C55E192}"/>
                  </a:ext>
                </a:extLst>
              </p:cNvPr>
              <p:cNvGrpSpPr/>
              <p:nvPr/>
            </p:nvGrpSpPr>
            <p:grpSpPr>
              <a:xfrm>
                <a:off x="18364196" y="9530920"/>
                <a:ext cx="3569803" cy="1780904"/>
                <a:chOff x="4247967" y="10692157"/>
                <a:chExt cx="4236804" cy="1780904"/>
              </a:xfrm>
            </p:grpSpPr>
            <p:sp>
              <p:nvSpPr>
                <p:cNvPr id="93" name="CuadroTexto 395">
                  <a:extLst>
                    <a:ext uri="{FF2B5EF4-FFF2-40B4-BE49-F238E27FC236}">
                      <a16:creationId xmlns:a16="http://schemas.microsoft.com/office/drawing/2014/main" id="{B66FC0FD-F4C1-024F-9671-F2E8EB05C0C9}"/>
                    </a:ext>
                  </a:extLst>
                </p:cNvPr>
                <p:cNvSpPr txBox="1"/>
                <p:nvPr/>
              </p:nvSpPr>
              <p:spPr>
                <a:xfrm flipH="1">
                  <a:off x="4263265" y="10692157"/>
                  <a:ext cx="2382674" cy="615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>
                      <a:solidFill>
                        <a:schemeClr val="tx2"/>
                      </a:solidFill>
                      <a:latin typeface="Century Gothic" panose="020B0502020202020204" pitchFamily="34" charset="0"/>
                      <a:ea typeface="Lato" charset="0"/>
                      <a:cs typeface="Lato" charset="0"/>
                    </a:rPr>
                    <a:t>Advertise</a:t>
                  </a:r>
                </a:p>
              </p:txBody>
            </p:sp>
            <p:sp>
              <p:nvSpPr>
                <p:cNvPr id="94" name="Rectangle 40">
                  <a:extLst>
                    <a:ext uri="{FF2B5EF4-FFF2-40B4-BE49-F238E27FC236}">
                      <a16:creationId xmlns:a16="http://schemas.microsoft.com/office/drawing/2014/main" id="{C6358946-F271-7C4B-9567-41939F6559A4}"/>
                    </a:ext>
                  </a:extLst>
                </p:cNvPr>
                <p:cNvSpPr/>
                <p:nvPr/>
              </p:nvSpPr>
              <p:spPr>
                <a:xfrm>
                  <a:off x="4247967" y="11180399"/>
                  <a:ext cx="4236804" cy="12926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Promotions only work </a:t>
                  </a:r>
                </a:p>
                <a:p>
                  <a:r>
                    <a:rPr lang="en-US" sz="1200" dirty="0">
                      <a:latin typeface="Century Gothic" panose="020B0502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as well as the marketing.</a:t>
                  </a:r>
                </a:p>
              </p:txBody>
            </p:sp>
          </p:grpSp>
          <p:sp>
            <p:nvSpPr>
              <p:cNvPr id="5" name="Right Arrow 4">
                <a:extLst>
                  <a:ext uri="{FF2B5EF4-FFF2-40B4-BE49-F238E27FC236}">
                    <a16:creationId xmlns:a16="http://schemas.microsoft.com/office/drawing/2014/main" id="{4EF6F79D-4A15-A04F-B0CC-59134E41E58C}"/>
                  </a:ext>
                </a:extLst>
              </p:cNvPr>
              <p:cNvSpPr/>
              <p:nvPr/>
            </p:nvSpPr>
            <p:spPr>
              <a:xfrm>
                <a:off x="12706293" y="6477918"/>
                <a:ext cx="445900" cy="345348"/>
              </a:xfrm>
              <a:prstGeom prst="rightArrow">
                <a:avLst>
                  <a:gd name="adj1" fmla="val 64200"/>
                  <a:gd name="adj2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5" name="Right Arrow 94">
                <a:extLst>
                  <a:ext uri="{FF2B5EF4-FFF2-40B4-BE49-F238E27FC236}">
                    <a16:creationId xmlns:a16="http://schemas.microsoft.com/office/drawing/2014/main" id="{732B7FC1-261B-C349-9084-38081971A080}"/>
                  </a:ext>
                </a:extLst>
              </p:cNvPr>
              <p:cNvSpPr/>
              <p:nvPr/>
            </p:nvSpPr>
            <p:spPr>
              <a:xfrm>
                <a:off x="12706293" y="9619856"/>
                <a:ext cx="445900" cy="345348"/>
              </a:xfrm>
              <a:prstGeom prst="rightArrow">
                <a:avLst>
                  <a:gd name="adj1" fmla="val 64200"/>
                  <a:gd name="adj2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6" name="Right Arrow 95">
                <a:extLst>
                  <a:ext uri="{FF2B5EF4-FFF2-40B4-BE49-F238E27FC236}">
                    <a16:creationId xmlns:a16="http://schemas.microsoft.com/office/drawing/2014/main" id="{094E356E-35DD-EA42-82DE-6BD481D4F983}"/>
                  </a:ext>
                </a:extLst>
              </p:cNvPr>
              <p:cNvSpPr/>
              <p:nvPr/>
            </p:nvSpPr>
            <p:spPr>
              <a:xfrm>
                <a:off x="17821421" y="6477918"/>
                <a:ext cx="445900" cy="345348"/>
              </a:xfrm>
              <a:prstGeom prst="rightArrow">
                <a:avLst>
                  <a:gd name="adj1" fmla="val 64200"/>
                  <a:gd name="adj2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97" name="Right Arrow 96">
                <a:extLst>
                  <a:ext uri="{FF2B5EF4-FFF2-40B4-BE49-F238E27FC236}">
                    <a16:creationId xmlns:a16="http://schemas.microsoft.com/office/drawing/2014/main" id="{9832DE03-B0C6-D048-9EE3-10AA6B86143E}"/>
                  </a:ext>
                </a:extLst>
              </p:cNvPr>
              <p:cNvSpPr/>
              <p:nvPr/>
            </p:nvSpPr>
            <p:spPr>
              <a:xfrm>
                <a:off x="17821421" y="9619856"/>
                <a:ext cx="445900" cy="345348"/>
              </a:xfrm>
              <a:prstGeom prst="rightArrow">
                <a:avLst>
                  <a:gd name="adj1" fmla="val 64200"/>
                  <a:gd name="adj2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29" name="Diagonal Stripe 28">
            <a:extLst>
              <a:ext uri="{FF2B5EF4-FFF2-40B4-BE49-F238E27FC236}">
                <a16:creationId xmlns:a16="http://schemas.microsoft.com/office/drawing/2014/main" id="{496C7D1A-8CFD-4211-AA40-0E437636DBD2}"/>
              </a:ext>
            </a:extLst>
          </p:cNvPr>
          <p:cNvSpPr/>
          <p:nvPr/>
        </p:nvSpPr>
        <p:spPr>
          <a:xfrm flipH="1">
            <a:off x="10968064" y="-13253"/>
            <a:ext cx="1223934" cy="6897757"/>
          </a:xfrm>
          <a:prstGeom prst="diagStripe">
            <a:avLst>
              <a:gd name="adj" fmla="val 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solidFill>
                <a:schemeClr val="tx1"/>
              </a:solidFill>
            </a:endParaRPr>
          </a:p>
        </p:txBody>
      </p:sp>
      <p:sp>
        <p:nvSpPr>
          <p:cNvPr id="3" name="Diagonal Stripe 2">
            <a:extLst>
              <a:ext uri="{FF2B5EF4-FFF2-40B4-BE49-F238E27FC236}">
                <a16:creationId xmlns:a16="http://schemas.microsoft.com/office/drawing/2014/main" id="{1347C33F-9F61-6EDE-956A-F4F707FC47B0}"/>
              </a:ext>
            </a:extLst>
          </p:cNvPr>
          <p:cNvSpPr/>
          <p:nvPr/>
        </p:nvSpPr>
        <p:spPr>
          <a:xfrm flipV="1">
            <a:off x="0" y="-60742"/>
            <a:ext cx="1223934" cy="6897757"/>
          </a:xfrm>
          <a:prstGeom prst="diagStripe">
            <a:avLst>
              <a:gd name="adj" fmla="val 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23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3</cp:revision>
  <dcterms:created xsi:type="dcterms:W3CDTF">2022-09-02T21:34:31Z</dcterms:created>
  <dcterms:modified xsi:type="dcterms:W3CDTF">2022-09-13T13:17:08Z</dcterms:modified>
</cp:coreProperties>
</file>